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5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44DF-8195-45C9-A4E0-2127405A6D88}" type="datetimeFigureOut">
              <a:rPr lang="en-US" smtClean="0"/>
              <a:pPr/>
              <a:t>9/3/2008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7869-44B4-427E-B5A1-25F846C95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44DF-8195-45C9-A4E0-2127405A6D88}" type="datetimeFigureOut">
              <a:rPr lang="en-US" smtClean="0"/>
              <a:pPr/>
              <a:t>9/3/2008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7869-44B4-427E-B5A1-25F846C95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44DF-8195-45C9-A4E0-2127405A6D88}" type="datetimeFigureOut">
              <a:rPr lang="en-US" smtClean="0"/>
              <a:pPr/>
              <a:t>9/3/2008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7869-44B4-427E-B5A1-25F846C95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44DF-8195-45C9-A4E0-2127405A6D88}" type="datetimeFigureOut">
              <a:rPr lang="en-US" smtClean="0"/>
              <a:pPr/>
              <a:t>9/3/2008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7869-44B4-427E-B5A1-25F846C95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44DF-8195-45C9-A4E0-2127405A6D88}" type="datetimeFigureOut">
              <a:rPr lang="en-US" smtClean="0"/>
              <a:pPr/>
              <a:t>9/3/2008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7869-44B4-427E-B5A1-25F846C95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44DF-8195-45C9-A4E0-2127405A6D88}" type="datetimeFigureOut">
              <a:rPr lang="en-US" smtClean="0"/>
              <a:pPr/>
              <a:t>9/3/2008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7869-44B4-427E-B5A1-25F846C95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44DF-8195-45C9-A4E0-2127405A6D88}" type="datetimeFigureOut">
              <a:rPr lang="en-US" smtClean="0"/>
              <a:pPr/>
              <a:t>9/3/2008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7869-44B4-427E-B5A1-25F846C95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44DF-8195-45C9-A4E0-2127405A6D88}" type="datetimeFigureOut">
              <a:rPr lang="en-US" smtClean="0"/>
              <a:pPr/>
              <a:t>9/3/2008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137869-44B4-427E-B5A1-25F846C953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44DF-8195-45C9-A4E0-2127405A6D88}" type="datetimeFigureOut">
              <a:rPr lang="en-US" smtClean="0"/>
              <a:pPr/>
              <a:t>9/3/2008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7869-44B4-427E-B5A1-25F846C95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44DF-8195-45C9-A4E0-2127405A6D88}" type="datetimeFigureOut">
              <a:rPr lang="en-US" smtClean="0"/>
              <a:pPr/>
              <a:t>9/3/2008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8E137869-44B4-427E-B5A1-25F846C95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60B44DF-8195-45C9-A4E0-2127405A6D88}" type="datetimeFigureOut">
              <a:rPr lang="en-US" smtClean="0"/>
              <a:pPr/>
              <a:t>9/3/2008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7869-44B4-427E-B5A1-25F846C95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60B44DF-8195-45C9-A4E0-2127405A6D88}" type="datetimeFigureOut">
              <a:rPr lang="en-US" smtClean="0"/>
              <a:pPr/>
              <a:t>9/3/2008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E137869-44B4-427E-B5A1-25F846C95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logo-lash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4304335" cy="34004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2" name="TextBox 11"/>
          <p:cNvSpPr txBox="1"/>
          <p:nvPr/>
        </p:nvSpPr>
        <p:spPr>
          <a:xfrm>
            <a:off x="0" y="5380672"/>
            <a:ext cx="2362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Md" pitchFamily="34" charset="0"/>
              </a:rPr>
              <a:t>Ernest Costa</a:t>
            </a:r>
          </a:p>
          <a:p>
            <a:r>
              <a:rPr lang="en-US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Md" pitchFamily="34" charset="0"/>
              </a:rPr>
              <a:t>Michael Daniels</a:t>
            </a:r>
          </a:p>
          <a:p>
            <a:r>
              <a:rPr lang="en-US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Md" pitchFamily="34" charset="0"/>
              </a:rPr>
              <a:t>Lindsay Graham</a:t>
            </a:r>
          </a:p>
          <a:p>
            <a:r>
              <a:rPr lang="en-US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Md" pitchFamily="34" charset="0"/>
              </a:rPr>
              <a:t>Erik Olson</a:t>
            </a:r>
          </a:p>
          <a:p>
            <a:r>
              <a:rPr lang="en-US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Md" pitchFamily="34" charset="0"/>
              </a:rPr>
              <a:t>Dion St. </a:t>
            </a:r>
            <a:r>
              <a:rPr lang="en-US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Md" pitchFamily="34" charset="0"/>
              </a:rPr>
              <a:t>Hilaire</a:t>
            </a:r>
            <a:endParaRPr lang="en-US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utura Md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43600" y="6211669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Md" pitchFamily="34" charset="0"/>
              </a:rPr>
              <a:t>Faculty Sponsor</a:t>
            </a:r>
          </a:p>
          <a:p>
            <a:pPr algn="r"/>
            <a:r>
              <a:rPr lang="en-US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Md" pitchFamily="34" charset="0"/>
              </a:rPr>
              <a:t>Dr. Richard Ford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81200" y="3512403"/>
            <a:ext cx="685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Lt" pitchFamily="34" charset="0"/>
              </a:rPr>
              <a:t>A mobile, cross-platform, provider-independent solution for global positioning social networking.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utura Lt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Abstract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</a:t>
            </a:r>
            <a:r>
              <a:rPr lang="en-US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century Person – Telephone ratio 1:2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 3.3 Billion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individual numbers</a:t>
            </a:r>
          </a:p>
          <a:p>
            <a:pPr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we intend to do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 non-biased inter-provider “social network”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Socialize, Manage friends, transmit information between devices.	</a:t>
            </a:r>
          </a:p>
          <a:p>
            <a:pPr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513752" y="2999446"/>
            <a:ext cx="2508176" cy="3785185"/>
            <a:chOff x="513752" y="2999446"/>
            <a:chExt cx="2508176" cy="3785185"/>
          </a:xfrm>
        </p:grpSpPr>
        <p:pic>
          <p:nvPicPr>
            <p:cNvPr id="8" name="Picture 7" descr="iphone-blank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2700000">
              <a:off x="-124753" y="3637951"/>
              <a:ext cx="3785185" cy="2508176"/>
            </a:xfrm>
            <a:prstGeom prst="rect">
              <a:avLst/>
            </a:prstGeom>
          </p:spPr>
        </p:pic>
        <p:pic>
          <p:nvPicPr>
            <p:cNvPr id="5" name="Picture 4" descr="Apple-Logo-256x256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9703217">
              <a:off x="1027711" y="4075711"/>
              <a:ext cx="1315849" cy="1315849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11" name="Group 10"/>
          <p:cNvGrpSpPr/>
          <p:nvPr/>
        </p:nvGrpSpPr>
        <p:grpSpPr>
          <a:xfrm>
            <a:off x="6096000" y="3048000"/>
            <a:ext cx="2819400" cy="3646745"/>
            <a:chOff x="6096000" y="3048000"/>
            <a:chExt cx="2819400" cy="3646745"/>
          </a:xfrm>
        </p:grpSpPr>
        <p:pic>
          <p:nvPicPr>
            <p:cNvPr id="9" name="Picture 8" descr="phone-blank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096000" y="3048000"/>
              <a:ext cx="2819400" cy="3646745"/>
            </a:xfrm>
            <a:prstGeom prst="rect">
              <a:avLst/>
            </a:prstGeom>
          </p:spPr>
        </p:pic>
        <p:pic>
          <p:nvPicPr>
            <p:cNvPr id="4" name="Picture 3" descr="322pxJava_Logo.svg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 rot="1138335">
              <a:off x="7341052" y="4957536"/>
              <a:ext cx="647560" cy="1204762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7" name="Picture 6" descr="WindowsLogo_256x256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1125745">
              <a:off x="7059138" y="3714534"/>
              <a:ext cx="930617" cy="93061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pic>
        <p:nvPicPr>
          <p:cNvPr id="13" name="Picture 12" descr="server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33800" y="228600"/>
            <a:ext cx="1524000" cy="2519680"/>
          </a:xfrm>
          <a:prstGeom prst="rect">
            <a:avLst/>
          </a:prstGeom>
        </p:spPr>
      </p:pic>
      <p:sp>
        <p:nvSpPr>
          <p:cNvPr id="14" name="Right Arrow 13"/>
          <p:cNvSpPr/>
          <p:nvPr/>
        </p:nvSpPr>
        <p:spPr>
          <a:xfrm rot="18332647">
            <a:off x="2344377" y="3135022"/>
            <a:ext cx="1905000" cy="3745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 rot="7532647">
            <a:off x="1887178" y="2906422"/>
            <a:ext cx="1905000" cy="3745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 rot="13500000">
            <a:off x="4718573" y="3361875"/>
            <a:ext cx="1905000" cy="3745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 rot="2700000">
            <a:off x="5035026" y="3057074"/>
            <a:ext cx="1905000" cy="3745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52400" y="533400"/>
            <a:ext cx="342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Break down barriers between carriers!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Motivation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 life experiences.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Missed opportunities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efficient and convenient real life interpersonal interaction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 Goals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Expound upon existing protocols which are not free and operator specific.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Conjoin all these abilities in an effort to break down barriers between carriers.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 a stable and viable product across multiple platforms.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Features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Cross Carrier Communication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Privacy Settings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Secure Data Transmission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Easily expandable and portable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 dialing, SMS, etc…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Buddy Tracking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 Milestone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Milestone 1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Create Requirements / Design / Test Documentation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Milestone 2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basic framework in place for distribution on multiple platforms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Milestone 3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framework implemented on at least one platform with basic usability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Task Matrix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2" y="2971800"/>
          <a:ext cx="8620885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798"/>
                <a:gridCol w="1156243"/>
                <a:gridCol w="1408961"/>
                <a:gridCol w="1408961"/>
                <a:gridCol w="1408961"/>
                <a:gridCol w="1408961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Task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Ernie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Mike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Lindsay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Erik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Dion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Requirements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20%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25%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20%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15%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20%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Design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20%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20%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20%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20%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20%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Test Design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15%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25%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15%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30%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15%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105</TotalTime>
  <Words>227</Words>
  <Application>Microsoft Office PowerPoint</Application>
  <PresentationFormat>On-screen Show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Technic</vt:lpstr>
      <vt:lpstr>Slide 1</vt:lpstr>
      <vt:lpstr>Abstract</vt:lpstr>
      <vt:lpstr>What we intend to do</vt:lpstr>
      <vt:lpstr>Slide 4</vt:lpstr>
      <vt:lpstr>Motivation</vt:lpstr>
      <vt:lpstr>Project Goals</vt:lpstr>
      <vt:lpstr>Features</vt:lpstr>
      <vt:lpstr>Project Milestone</vt:lpstr>
      <vt:lpstr>Task Matrix</vt:lpstr>
      <vt:lpstr>Questions?</vt:lpstr>
    </vt:vector>
  </TitlesOfParts>
  <Company>Florida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Dion St. Hilaire</dc:creator>
  <cp:lastModifiedBy>Ernie Costa</cp:lastModifiedBy>
  <cp:revision>15</cp:revision>
  <dcterms:created xsi:type="dcterms:W3CDTF">2008-09-03T03:03:36Z</dcterms:created>
  <dcterms:modified xsi:type="dcterms:W3CDTF">2008-09-03T19:41:45Z</dcterms:modified>
</cp:coreProperties>
</file>