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10/1/2008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BF1CCF-7666-4D44-83CF-B1D9081B196F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4C3E4E52-550E-4B84-9D4F-14979F5A0D6E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10/1/2008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Milestone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Ernie Costa</a:t>
            </a:r>
          </a:p>
          <a:p>
            <a:r>
              <a:rPr lang="en-US" dirty="0" smtClean="0"/>
              <a:t>Michael Daniels</a:t>
            </a:r>
          </a:p>
          <a:p>
            <a:r>
              <a:rPr lang="en-US" dirty="0" smtClean="0"/>
              <a:t>Lindsay Graham</a:t>
            </a:r>
          </a:p>
          <a:p>
            <a:r>
              <a:rPr lang="en-US" dirty="0" smtClean="0"/>
              <a:t>Erik Olson</a:t>
            </a:r>
          </a:p>
          <a:p>
            <a:r>
              <a:rPr lang="en-US" dirty="0" smtClean="0"/>
              <a:t>Dion St. Hilaire</a:t>
            </a:r>
            <a:endParaRPr lang="en-US" dirty="0"/>
          </a:p>
        </p:txBody>
      </p:sp>
      <p:pic>
        <p:nvPicPr>
          <p:cNvPr id="1026" name="Picture 2" descr="C:\Documents and Settings\Epon\Desktop\logo-lar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67200"/>
            <a:ext cx="3648075" cy="273605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7176" name="Picture 8" descr="C:\Documents and Settings\Epon\Local Settings\Temporary Internet Files\Content.IE5\LCDCLJQK\MCAN00113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04800" y="3617614"/>
            <a:ext cx="3714939" cy="346898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Document</a:t>
            </a:r>
          </a:p>
          <a:p>
            <a:r>
              <a:rPr lang="en-US" dirty="0" smtClean="0"/>
              <a:t>Design Document</a:t>
            </a:r>
            <a:endParaRPr lang="en-US" dirty="0" smtClean="0"/>
          </a:p>
          <a:p>
            <a:r>
              <a:rPr lang="en-US" dirty="0" smtClean="0"/>
              <a:t>Test Document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Milestone 1</a:t>
            </a:r>
            <a:endParaRPr lang="en-US" dirty="0"/>
          </a:p>
        </p:txBody>
      </p:sp>
      <p:pic>
        <p:nvPicPr>
          <p:cNvPr id="5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Buddy List</a:t>
            </a:r>
          </a:p>
          <a:p>
            <a:pPr lvl="1"/>
            <a:r>
              <a:rPr lang="en-US" dirty="0" smtClean="0"/>
              <a:t>Buddy List Grouping</a:t>
            </a:r>
          </a:p>
          <a:p>
            <a:pPr lvl="1"/>
            <a:r>
              <a:rPr lang="en-US" dirty="0" smtClean="0"/>
              <a:t>Privacy Settings</a:t>
            </a:r>
          </a:p>
          <a:p>
            <a:pPr lvl="1"/>
            <a:r>
              <a:rPr lang="en-US" dirty="0" smtClean="0"/>
              <a:t>Friend in Range</a:t>
            </a:r>
          </a:p>
          <a:p>
            <a:pPr lvl="1"/>
            <a:r>
              <a:rPr lang="en-US" dirty="0" smtClean="0"/>
              <a:t>Request Friend Location</a:t>
            </a:r>
          </a:p>
          <a:p>
            <a:pPr lvl="1"/>
            <a:r>
              <a:rPr lang="en-US" dirty="0" smtClean="0"/>
              <a:t>Send Friend Location</a:t>
            </a:r>
          </a:p>
          <a:p>
            <a:pPr lvl="1"/>
            <a:r>
              <a:rPr lang="en-US" dirty="0" smtClean="0"/>
              <a:t>User Status</a:t>
            </a:r>
          </a:p>
          <a:p>
            <a:pPr lvl="1"/>
            <a:r>
              <a:rPr lang="en-US" dirty="0" smtClean="0"/>
              <a:t>View Map</a:t>
            </a:r>
          </a:p>
          <a:p>
            <a:pPr lvl="1"/>
            <a:r>
              <a:rPr lang="en-US" dirty="0" smtClean="0"/>
              <a:t>Stolen Phone </a:t>
            </a:r>
            <a:r>
              <a:rPr lang="en-US" dirty="0" err="1" smtClean="0"/>
              <a:t>Trak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Document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Account Information</a:t>
            </a:r>
          </a:p>
          <a:p>
            <a:pPr lvl="1"/>
            <a:r>
              <a:rPr lang="en-US" dirty="0" smtClean="0"/>
              <a:t>Login Information</a:t>
            </a:r>
          </a:p>
          <a:p>
            <a:pPr lvl="1"/>
            <a:r>
              <a:rPr lang="en-US" dirty="0" smtClean="0"/>
              <a:t>Personal Information</a:t>
            </a:r>
          </a:p>
          <a:p>
            <a:pPr lvl="1"/>
            <a:r>
              <a:rPr lang="en-US" dirty="0" smtClean="0"/>
              <a:t>Personal Settings</a:t>
            </a:r>
          </a:p>
          <a:p>
            <a:pPr lvl="1"/>
            <a:r>
              <a:rPr lang="en-US" dirty="0" smtClean="0"/>
              <a:t>Privacy Settings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Document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by Application</a:t>
            </a:r>
          </a:p>
          <a:p>
            <a:pPr lvl="1"/>
            <a:r>
              <a:rPr lang="en-US" dirty="0" smtClean="0"/>
              <a:t>Client Application</a:t>
            </a:r>
          </a:p>
          <a:p>
            <a:pPr lvl="1"/>
            <a:r>
              <a:rPr lang="en-US" dirty="0" smtClean="0"/>
              <a:t>Web Interface</a:t>
            </a:r>
          </a:p>
          <a:p>
            <a:pPr lvl="1"/>
            <a:r>
              <a:rPr lang="en-US" dirty="0" smtClean="0"/>
              <a:t>Server Application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Document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Requirement Form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Document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33488" y="2233613"/>
            <a:ext cx="667702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1">
                <a:lumMod val="50000"/>
                <a:alpha val="60000"/>
              </a:schemeClr>
            </a:glo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Document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1295400"/>
            <a:ext cx="7315200" cy="4296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1">
                <a:lumMod val="50000"/>
                <a:alpha val="60000"/>
              </a:schemeClr>
            </a:glo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Document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2125" y="1200150"/>
            <a:ext cx="5619750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1">
                <a:lumMod val="50000"/>
                <a:alpha val="60000"/>
              </a:schemeClr>
            </a:glo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entry </a:t>
            </a:r>
            <a:r>
              <a:rPr lang="en-US" dirty="0" smtClean="0"/>
              <a:t>in the test plan maps to one or more requirements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Plan</a:t>
            </a:r>
            <a:endParaRPr lang="en-US" dirty="0"/>
          </a:p>
        </p:txBody>
      </p:sp>
      <p:pic>
        <p:nvPicPr>
          <p:cNvPr id="2050" name="Picture 2" descr="C:\Documents and Settings\Epon\Desktop\logo-smal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781675"/>
            <a:ext cx="1428750" cy="1076325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2667000"/>
            <a:ext cx="62674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1">
                <a:lumMod val="50000"/>
                <a:alpha val="60000"/>
              </a:schemeClr>
            </a:glo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proposal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proposal presentation</Template>
  <TotalTime>0</TotalTime>
  <Words>107</Words>
  <Application>Microsoft Office PowerPoint</Application>
  <PresentationFormat>On-screen Show (4:3)</PresentationFormat>
  <Paragraphs>49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Sales proposal presentation</vt:lpstr>
      <vt:lpstr>Milestone 1</vt:lpstr>
      <vt:lpstr>Milestone 1</vt:lpstr>
      <vt:lpstr>Requirements Document</vt:lpstr>
      <vt:lpstr>Requirements Document</vt:lpstr>
      <vt:lpstr>Requirements Document</vt:lpstr>
      <vt:lpstr>Requirements Document</vt:lpstr>
      <vt:lpstr>Design Document</vt:lpstr>
      <vt:lpstr>Design Document</vt:lpstr>
      <vt:lpstr>Test Plan</vt:lpstr>
      <vt:lpstr>Questions?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2008-10-01T18:14:35Z</dcterms:created>
  <dcterms:modified xsi:type="dcterms:W3CDTF">2008-10-01T19:02:52Z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TC102202131033</vt:lpwstr>
  </property>
</Properties>
</file>