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sldIdLst>
    <p:sldId id="256" r:id="rId2"/>
    <p:sldId id="271" r:id="rId3"/>
    <p:sldId id="281" r:id="rId4"/>
    <p:sldId id="273" r:id="rId5"/>
    <p:sldId id="272" r:id="rId6"/>
    <p:sldId id="282" r:id="rId7"/>
    <p:sldId id="276" r:id="rId8"/>
    <p:sldId id="283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87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9987-AE10-4685-9B5B-4577F1D5BB4C}" type="datetimeFigureOut">
              <a:rPr lang="en-US" smtClean="0"/>
              <a:pPr/>
              <a:t>10/29/2008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8454A-404F-4DF1-8F43-7DDF83BF3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2169320"/>
          </a:xfrm>
        </p:spPr>
        <p:txBody>
          <a:bodyPr>
            <a:normAutofit/>
          </a:bodyPr>
          <a:lstStyle>
            <a:lvl1pPr marL="0" marR="36576" indent="0" algn="r">
              <a:spcBef>
                <a:spcPts val="0"/>
              </a:spcBef>
              <a:buNone/>
              <a:defRPr sz="240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BF1CCF-7666-4D44-83CF-B1D9081B196F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14FD-1763-45C1-AED0-FF855CD2E095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1B317-6CCF-44A4-B99C-75730E0DA706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A6BE-7F97-411F-9CC5-5AB35133F2B3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362700"/>
            <a:ext cx="2133600" cy="304800"/>
          </a:xfrm>
        </p:spPr>
        <p:txBody>
          <a:bodyPr/>
          <a:lstStyle/>
          <a:p>
            <a:fld id="{4C3E4E52-550E-4B84-9D4F-14979F5A0D6E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366669"/>
            <a:ext cx="4260056" cy="300831"/>
          </a:xfrm>
        </p:spPr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1"/>
            <a:ext cx="4038600" cy="47244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A9FF-1E9C-4B66-B4A0-EADB765782FB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5957668"/>
          </a:xfrm>
        </p:spPr>
        <p:txBody>
          <a:bodyPr vert="vert270" anchor="b"/>
          <a:lstStyle>
            <a:lvl1pPr marL="0" algn="ctr">
              <a:defRPr sz="3300" b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290966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282127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2897476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350924"/>
            <a:ext cx="6858000" cy="28974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A02F-3A95-4944-9ABC-E1DA10A11467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7A8D-4D3E-4B4C-B199-3FF96543B789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67121-7AB3-44A9-B455-30D9FB40A79E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883105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88310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283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7799-E3A9-4516-B428-D2DCE16620CD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097504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264834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638800"/>
            <a:ext cx="7333488" cy="6096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688B-20E5-4279-9389-143F269CFCDC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Your logo here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365748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ABAC977-30FA-477C-9A84-AFCB3E072BCA}" type="datetime1">
              <a:rPr lang="en-US" smtClean="0"/>
              <a:pPr/>
              <a:t>10/29/2008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366669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Your logo here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365748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46FD205-8D79-439C-A802-2377436AEC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Milestone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Ernie Costa</a:t>
            </a:r>
          </a:p>
          <a:p>
            <a:r>
              <a:rPr lang="en-US" dirty="0" smtClean="0"/>
              <a:t>Michael Daniels</a:t>
            </a:r>
          </a:p>
          <a:p>
            <a:r>
              <a:rPr lang="en-US" dirty="0" smtClean="0"/>
              <a:t>Lindsay Graham</a:t>
            </a:r>
          </a:p>
          <a:p>
            <a:r>
              <a:rPr lang="en-US" dirty="0" smtClean="0"/>
              <a:t>Erik Olson</a:t>
            </a:r>
          </a:p>
          <a:p>
            <a:r>
              <a:rPr lang="en-US" dirty="0" smtClean="0"/>
              <a:t>Dion St. Hilaire</a:t>
            </a:r>
            <a:endParaRPr lang="en-US" dirty="0"/>
          </a:p>
        </p:txBody>
      </p:sp>
      <p:pic>
        <p:nvPicPr>
          <p:cNvPr id="1026" name="Picture 2" descr="C:\Documents and Settings\Epon\Desktop\logo-lar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67200"/>
            <a:ext cx="3648075" cy="27360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functionality for Client and Server applications</a:t>
            </a:r>
          </a:p>
          <a:p>
            <a:r>
              <a:rPr lang="en-US" dirty="0" smtClean="0"/>
              <a:t>Communication between both applications</a:t>
            </a:r>
          </a:p>
          <a:p>
            <a:r>
              <a:rPr lang="en-US" dirty="0" smtClean="0"/>
              <a:t>Implementation of Database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 2</a:t>
            </a:r>
            <a:endParaRPr lang="en-US" dirty="0"/>
          </a:p>
        </p:txBody>
      </p:sp>
      <p:pic>
        <p:nvPicPr>
          <p:cNvPr id="5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en-US" dirty="0" smtClean="0"/>
              <a:t>between both applications</a:t>
            </a:r>
            <a:endParaRPr lang="en-US" dirty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451" y="1579612"/>
            <a:ext cx="6109149" cy="42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en-US" dirty="0" smtClean="0"/>
              <a:t>between both applications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1524000"/>
            <a:ext cx="3352800" cy="511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Basic functionality for </a:t>
            </a:r>
            <a:br>
              <a:rPr lang="en-US" dirty="0" smtClean="0"/>
            </a:br>
            <a:r>
              <a:rPr lang="en-US" dirty="0" smtClean="0"/>
              <a:t>Client &amp; Server Applications</a:t>
            </a:r>
            <a:endParaRPr lang="en-US" dirty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namespace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mEYEtrak.Packets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class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RequestAccountInfoPacket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IPacket</a:t>
            </a: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string _user;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_timestamp;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public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RequestAccountInfoPacket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(string user,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timestamp)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_user = user;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_timestamp = timestamp;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public string User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get { return _user;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set { _user = value;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public </a:t>
            </a:r>
            <a:r>
              <a:rPr lang="en-US" sz="1100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Timestamp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{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get { return _timestamp;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    set { _timestamp = value;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buNone/>
            </a:pPr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en-US" dirty="0" smtClean="0"/>
              <a:t>between both applications</a:t>
            </a:r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Implementation</a:t>
            </a:r>
            <a:br>
              <a:rPr lang="en-US" dirty="0" smtClean="0"/>
            </a:br>
            <a:r>
              <a:rPr lang="en-US" dirty="0" smtClean="0"/>
              <a:t>of Database schema</a:t>
            </a:r>
            <a:endParaRPr lang="en-US" dirty="0"/>
          </a:p>
        </p:txBody>
      </p:sp>
      <p:pic>
        <p:nvPicPr>
          <p:cNvPr id="2050" name="Picture 2" descr="C:\Documents and Settings\Epon\Desktop\logo-sma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781675"/>
            <a:ext cx="1428750" cy="1076325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524001"/>
            <a:ext cx="7086600" cy="416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lumMod val="50000"/>
                <a:alpha val="60000"/>
              </a:schemeClr>
            </a:glo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Implementation</a:t>
            </a:r>
            <a:br>
              <a:rPr lang="en-US" dirty="0" smtClean="0"/>
            </a:br>
            <a:r>
              <a:rPr lang="en-US" dirty="0" smtClean="0"/>
              <a:t>of Database schema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447800"/>
            <a:ext cx="8077200" cy="509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2" name="Picture 4" descr="C:\Users\ecosta\Desktop\b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9985" y="1143000"/>
            <a:ext cx="9390185" cy="581297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es proposal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proposal presentation</Template>
  <TotalTime>0</TotalTime>
  <Words>148</Words>
  <Application>Microsoft Office PowerPoint</Application>
  <PresentationFormat>On-screen Show (4:3)</PresentationFormat>
  <Paragraphs>53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Sales proposal presentation</vt:lpstr>
      <vt:lpstr>Milestone 2</vt:lpstr>
      <vt:lpstr>Milestone 2</vt:lpstr>
      <vt:lpstr>Communication between both applications</vt:lpstr>
      <vt:lpstr>Communication between both applications</vt:lpstr>
      <vt:lpstr>Basic functionality for  Client &amp; Server Applications</vt:lpstr>
      <vt:lpstr>Communication between both applications</vt:lpstr>
      <vt:lpstr>Implementation of Database schema</vt:lpstr>
      <vt:lpstr>Implementation of Database schema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2008-10-01T18:14:35Z</dcterms:created>
  <dcterms:modified xsi:type="dcterms:W3CDTF">2008-10-29T05:53:51Z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TC102202131033</vt:lpwstr>
  </property>
</Properties>
</file>