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1"/>
  </p:notesMasterIdLst>
  <p:sldIdLst>
    <p:sldId id="256" r:id="rId2"/>
    <p:sldId id="271" r:id="rId3"/>
    <p:sldId id="281" r:id="rId4"/>
    <p:sldId id="285" r:id="rId5"/>
    <p:sldId id="284" r:id="rId6"/>
    <p:sldId id="283" r:id="rId7"/>
    <p:sldId id="286" r:id="rId8"/>
    <p:sldId id="287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9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BF1CCF-7666-4D44-83CF-B1D9081B196F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4C3E4E52-550E-4B84-9D4F-14979F5A0D6E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11/24/2008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Milestone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Ernie Costa</a:t>
            </a:r>
          </a:p>
          <a:p>
            <a:r>
              <a:rPr lang="en-US" dirty="0" smtClean="0"/>
              <a:t>Michael Daniels</a:t>
            </a:r>
          </a:p>
          <a:p>
            <a:r>
              <a:rPr lang="en-US" dirty="0" smtClean="0"/>
              <a:t>Lindsay Graham</a:t>
            </a:r>
          </a:p>
          <a:p>
            <a:r>
              <a:rPr lang="en-US" dirty="0" smtClean="0"/>
              <a:t>Erik Olson</a:t>
            </a:r>
          </a:p>
          <a:p>
            <a:r>
              <a:rPr lang="en-US" dirty="0" smtClean="0"/>
              <a:t>Dion St. Hilaire</a:t>
            </a:r>
            <a:endParaRPr lang="en-US" dirty="0"/>
          </a:p>
        </p:txBody>
      </p:sp>
      <p:pic>
        <p:nvPicPr>
          <p:cNvPr id="1026" name="Picture 2" descr="C:\Documents and Settings\Epon\Desktop\logo-larg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67200"/>
            <a:ext cx="3648075" cy="273605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Communication</a:t>
            </a:r>
          </a:p>
          <a:p>
            <a:r>
              <a:rPr lang="en-US" dirty="0" smtClean="0"/>
              <a:t>Server Communication</a:t>
            </a:r>
          </a:p>
          <a:p>
            <a:r>
              <a:rPr lang="en-US" dirty="0" smtClean="0"/>
              <a:t>GPS Integration</a:t>
            </a:r>
          </a:p>
          <a:p>
            <a:r>
              <a:rPr lang="en-US" dirty="0" smtClean="0"/>
              <a:t>XML Parsing</a:t>
            </a:r>
          </a:p>
          <a:p>
            <a:r>
              <a:rPr lang="en-US" dirty="0" smtClean="0"/>
              <a:t>XML Serialization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Milestone 3</a:t>
            </a:r>
            <a:endParaRPr lang="en-US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Client &amp; Server</a:t>
            </a:r>
            <a:br>
              <a:rPr lang="en-US" dirty="0" smtClean="0"/>
            </a:br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pic>
        <p:nvPicPr>
          <p:cNvPr id="1027" name="Picture 3" descr="C:\Users\ecosta\Desktop\phon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343400"/>
            <a:ext cx="1676400" cy="2218908"/>
          </a:xfrm>
          <a:prstGeom prst="rect">
            <a:avLst/>
          </a:prstGeom>
          <a:noFill/>
        </p:spPr>
      </p:pic>
      <p:pic>
        <p:nvPicPr>
          <p:cNvPr id="1028" name="Picture 4" descr="C:\Users\ecosta\AppData\Local\Microsoft\Windows\Temporary Internet Files\Content.IE5\XXEND1TI\MCj0435242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3429000"/>
            <a:ext cx="1424968" cy="2819400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3657600" y="1676400"/>
            <a:ext cx="2057400" cy="1600200"/>
            <a:chOff x="1371600" y="2895600"/>
            <a:chExt cx="2057400" cy="1600200"/>
          </a:xfrm>
        </p:grpSpPr>
        <p:sp>
          <p:nvSpPr>
            <p:cNvPr id="7" name="Cloud 6"/>
            <p:cNvSpPr/>
            <p:nvPr/>
          </p:nvSpPr>
          <p:spPr>
            <a:xfrm>
              <a:off x="1371600" y="2895600"/>
              <a:ext cx="2057400" cy="16002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21122704">
              <a:off x="1564705" y="3291248"/>
              <a:ext cx="1720754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40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WWW</a:t>
              </a:r>
              <a:endParaRPr lang="en-US" sz="3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V="1">
            <a:off x="1981200" y="3048000"/>
            <a:ext cx="1447800" cy="1219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791200" y="2819400"/>
            <a:ext cx="1524000" cy="5333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37338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HTTPS connection to server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Post submission of XML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Server (PHP) performs appropriate actions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HTTPS response to device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Client &amp; Server</a:t>
            </a:r>
            <a:br>
              <a:rPr lang="en-US" dirty="0" smtClean="0"/>
            </a:br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1409700"/>
            <a:ext cx="2286000" cy="5143500"/>
          </a:xfrm>
          <a:prstGeom prst="rect">
            <a:avLst/>
          </a:prstGeom>
          <a:ln w="381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228600" y="2133600"/>
            <a:ext cx="312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 currently runs on all versions of Windows Mobile 6</a:t>
            </a:r>
          </a:p>
          <a:p>
            <a:endParaRPr lang="en-US" dirty="0" smtClean="0"/>
          </a:p>
          <a:p>
            <a:r>
              <a:rPr lang="en-US" dirty="0" smtClean="0"/>
              <a:t>(Standard, Classic, &amp; Professional)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XML Parsing and Serialization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832789"/>
            <a:ext cx="9144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&lt;xml&gt;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&lt;credentials timestamp=“333" email="e@mail.com" password="password"/&gt;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&lt;requests&gt;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gps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id="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updatelocation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 action="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updateLocation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 timestamp="1227188998"&gt;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&lt;longitude&gt;-80.665253&lt;/longitude&gt;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&lt;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latitude&gt;28.056636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&lt;/latitude&gt;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&lt;/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gps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&lt;/requests&gt;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&lt;/xml&gt;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GPS Integration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pic>
        <p:nvPicPr>
          <p:cNvPr id="5" name="Picture 3" descr="C:\Users\ecosta\Desktop\phon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267200"/>
            <a:ext cx="1733969" cy="2295108"/>
          </a:xfrm>
          <a:prstGeom prst="rect">
            <a:avLst/>
          </a:prstGeom>
          <a:noFill/>
        </p:spPr>
      </p:pic>
      <p:pic>
        <p:nvPicPr>
          <p:cNvPr id="4" name="Picture 2" descr="C:\Users\ecosta\AppData\Local\Microsoft\Windows\Temporary Internet Files\Content.IE5\XXEND1TI\MCj0434857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34278">
            <a:off x="515941" y="1201740"/>
            <a:ext cx="2285714" cy="2285714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 rot="5400000" flipH="1" flipV="1">
            <a:off x="1028700" y="3314700"/>
            <a:ext cx="91440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81200" y="32766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gps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id="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updatelocation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 action="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updateLocation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 timestamp="1227188998"&gt;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longitude&gt;-80.665253&lt;/longitude&gt;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latitude&gt;28.056636&lt;/latitude&gt;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gps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Demo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Milestone 4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0" y="167640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Account Creation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Buddy List Management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Client Application Interface</a:t>
            </a:r>
            <a:endParaRPr lang="en-US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098" name="Picture 2" descr="C:\Users\ecosta\AppData\Local\Microsoft\Windows\Temporary Internet Files\Content.IE5\7HH1IGG9\MCj0439605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676400"/>
            <a:ext cx="5181600" cy="51816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proposal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proposal presentation</Template>
  <TotalTime>0</TotalTime>
  <Words>195</Words>
  <Application>Microsoft Office PowerPoint</Application>
  <PresentationFormat>On-screen Show (4:3)</PresentationFormat>
  <Paragraphs>54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Sales proposal presentation</vt:lpstr>
      <vt:lpstr>Milestone 3</vt:lpstr>
      <vt:lpstr>Milestone 3</vt:lpstr>
      <vt:lpstr>Client &amp; Server Communication</vt:lpstr>
      <vt:lpstr>Client &amp; Server Communication</vt:lpstr>
      <vt:lpstr>XML Parsing and Serialization</vt:lpstr>
      <vt:lpstr>GPS Integration</vt:lpstr>
      <vt:lpstr>Demo</vt:lpstr>
      <vt:lpstr>Milestone 4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2008-10-01T18:14:35Z</dcterms:created>
  <dcterms:modified xsi:type="dcterms:W3CDTF">2008-11-24T20:43:13Z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TC102202131033</vt:lpwstr>
  </property>
</Properties>
</file>