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6" r:id="rId2"/>
    <p:sldId id="280" r:id="rId3"/>
    <p:sldId id="271" r:id="rId4"/>
    <p:sldId id="281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16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1/25/2009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BF1CCF-7666-4D44-83CF-B1D9081B196F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4C3E4E52-550E-4B84-9D4F-14979F5A0D6E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1/25/2009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dirty="0" smtClean="0"/>
              <a:t>Semester Two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Ernie Costa</a:t>
            </a:r>
          </a:p>
          <a:p>
            <a:r>
              <a:rPr lang="en-US" dirty="0" smtClean="0"/>
              <a:t>Michael Daniels</a:t>
            </a:r>
          </a:p>
          <a:p>
            <a:r>
              <a:rPr lang="en-US" dirty="0" smtClean="0"/>
              <a:t>Lindsay Graham</a:t>
            </a:r>
          </a:p>
          <a:p>
            <a:r>
              <a:rPr lang="en-US" dirty="0" smtClean="0"/>
              <a:t>Erik Olson</a:t>
            </a:r>
          </a:p>
          <a:p>
            <a:r>
              <a:rPr lang="en-US" dirty="0" smtClean="0"/>
              <a:t>Dion St. Hilaire</a:t>
            </a:r>
            <a:endParaRPr lang="en-US" dirty="0"/>
          </a:p>
        </p:txBody>
      </p:sp>
      <p:pic>
        <p:nvPicPr>
          <p:cNvPr id="1026" name="Picture 2" descr="C:\Documents and Settings\Epon\Desktop\logo-lar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3648075" cy="273605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Cross Carrier Communication</a:t>
            </a:r>
          </a:p>
          <a:p>
            <a:r>
              <a:rPr lang="en-US" dirty="0" smtClean="0"/>
              <a:t>Privacy Settings</a:t>
            </a:r>
          </a:p>
          <a:p>
            <a:r>
              <a:rPr lang="en-US" dirty="0" smtClean="0"/>
              <a:t>Secure Data Transmission</a:t>
            </a:r>
          </a:p>
          <a:p>
            <a:r>
              <a:rPr lang="en-US" dirty="0" smtClean="0"/>
              <a:t>Easily expandable and portable</a:t>
            </a:r>
          </a:p>
          <a:p>
            <a:r>
              <a:rPr lang="en-US" dirty="0" smtClean="0"/>
              <a:t>Direct dialing, SMS, etc…</a:t>
            </a:r>
          </a:p>
          <a:p>
            <a:r>
              <a:rPr lang="en-US" dirty="0" smtClean="0"/>
              <a:t>Buddy Tracking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Features</a:t>
            </a:r>
            <a:endParaRPr lang="en-US" sz="4000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Application</a:t>
            </a:r>
          </a:p>
          <a:p>
            <a:r>
              <a:rPr lang="en-US" dirty="0" smtClean="0"/>
              <a:t>Server Application</a:t>
            </a:r>
          </a:p>
          <a:p>
            <a:r>
              <a:rPr lang="en-US" dirty="0" smtClean="0"/>
              <a:t>Website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Progress Summary</a:t>
            </a:r>
            <a:endParaRPr lang="en-US" sz="4000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Milestone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Implement </a:t>
            </a:r>
            <a:r>
              <a:rPr lang="en-US" dirty="0" smtClean="0"/>
              <a:t>core features (refer to Design Document and reference high-priority items)</a:t>
            </a:r>
          </a:p>
          <a:p>
            <a:r>
              <a:rPr lang="en-US" dirty="0" smtClean="0"/>
              <a:t>Milestone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Implement </a:t>
            </a:r>
            <a:r>
              <a:rPr lang="en-US" dirty="0" smtClean="0"/>
              <a:t>secondary, non-critical features and test and design poster</a:t>
            </a:r>
          </a:p>
          <a:p>
            <a:r>
              <a:rPr lang="en-US" dirty="0" smtClean="0"/>
              <a:t>Milestone </a:t>
            </a:r>
            <a:r>
              <a:rPr lang="en-US" dirty="0" smtClean="0"/>
              <a:t>3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 smtClean="0"/>
              <a:t>testing, create product manual, and finish presentation video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Upcoming Milestones</a:t>
            </a:r>
            <a:endParaRPr lang="en-US" sz="4000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098" name="Picture 2" descr="C:\Users\ecosta\AppData\Local\Microsoft\Windows\Temporary Internet Files\Content.IE5\7HH1IGG9\MCj0439605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676400"/>
            <a:ext cx="5181600" cy="51816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proposal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proposal presentation</Template>
  <TotalTime>0</TotalTime>
  <Words>92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Sales proposal presentation</vt:lpstr>
      <vt:lpstr>Project Plan Semester Two</vt:lpstr>
      <vt:lpstr>Features</vt:lpstr>
      <vt:lpstr>Progress Summary</vt:lpstr>
      <vt:lpstr>Upcoming Milestones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2008-10-01T18:14:35Z</dcterms:created>
  <dcterms:modified xsi:type="dcterms:W3CDTF">2009-01-26T03:26:15Z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TC102202131033</vt:lpwstr>
  </property>
</Properties>
</file>