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2"/>
  </p:notesMasterIdLst>
  <p:sldIdLst>
    <p:sldId id="256" r:id="rId2"/>
    <p:sldId id="271" r:id="rId3"/>
    <p:sldId id="283" r:id="rId4"/>
    <p:sldId id="273" r:id="rId5"/>
    <p:sldId id="282" r:id="rId6"/>
    <p:sldId id="281" r:id="rId7"/>
    <p:sldId id="285" r:id="rId8"/>
    <p:sldId id="284" r:id="rId9"/>
    <p:sldId id="280" r:id="rId10"/>
    <p:sldId id="27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15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C9987-AE10-4685-9B5B-4577F1D5BB4C}" type="datetimeFigureOut">
              <a:rPr lang="en-US" smtClean="0"/>
              <a:pPr/>
              <a:t>2/25/2009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8454A-404F-4DF1-8F43-7DDF83BF3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2169320"/>
          </a:xfrm>
        </p:spPr>
        <p:txBody>
          <a:bodyPr>
            <a:normAutofit/>
          </a:bodyPr>
          <a:lstStyle>
            <a:lvl1pPr marL="0" marR="36576" indent="0" algn="r">
              <a:spcBef>
                <a:spcPts val="0"/>
              </a:spcBef>
              <a:buNone/>
              <a:defRPr sz="240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1BF1CCF-7666-4D44-83CF-B1D9081B196F}" type="datetime1">
              <a:rPr lang="en-US" smtClean="0"/>
              <a:pPr/>
              <a:t>2/25/2009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en-US" smtClean="0"/>
              <a:pPr/>
              <a:t>2/25/2009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B317-6CCF-44A4-B99C-75730E0DA706}" type="datetime1">
              <a:rPr lang="en-US" smtClean="0"/>
              <a:pPr/>
              <a:t>2/25/2009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 smtClean="0"/>
              <a:pPr/>
              <a:t>2/25/2009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362700"/>
            <a:ext cx="2133600" cy="304800"/>
          </a:xfrm>
        </p:spPr>
        <p:txBody>
          <a:bodyPr/>
          <a:lstStyle/>
          <a:p>
            <a:fld id="{4C3E4E52-550E-4B84-9D4F-14979F5A0D6E}" type="datetime1">
              <a:rPr lang="en-US" smtClean="0"/>
              <a:pPr/>
              <a:t>2/25/2009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366669"/>
            <a:ext cx="4260056" cy="300831"/>
          </a:xfrm>
        </p:spPr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 smtClean="0"/>
              <a:pPr/>
              <a:t>2/25/2009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5957668"/>
          </a:xfrm>
        </p:spPr>
        <p:txBody>
          <a:bodyPr vert="vert270" anchor="b"/>
          <a:lstStyle>
            <a:lvl1pPr marL="0" algn="ctr">
              <a:defRPr sz="3300" b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2909668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282127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2897476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350924"/>
            <a:ext cx="6858000" cy="28974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A02F-3A95-4944-9ABC-E1DA10A11467}" type="datetime1">
              <a:rPr lang="en-US" smtClean="0"/>
              <a:pPr/>
              <a:t>2/25/2009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7A8D-4D3E-4B4C-B199-3FF96543B789}" type="datetime1">
              <a:rPr lang="en-US" smtClean="0"/>
              <a:pPr/>
              <a:t>2/25/2009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7121-7AB3-44A9-B455-30D9FB40A79E}" type="datetime1">
              <a:rPr lang="en-US" smtClean="0"/>
              <a:pPr/>
              <a:t>2/25/2009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883105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88310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2836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7799-E3A9-4516-B428-D2DCE16620CD}" type="datetime1">
              <a:rPr lang="en-US" smtClean="0"/>
              <a:pPr/>
              <a:t>2/25/2009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097504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264834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638800"/>
            <a:ext cx="7333488" cy="6096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88B-20E5-4279-9389-143F269CFCDC}" type="datetime1">
              <a:rPr lang="en-US" smtClean="0"/>
              <a:pPr/>
              <a:t>2/25/2009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365748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ABAC977-30FA-477C-9A84-AFCB3E072BCA}" type="datetime1">
              <a:rPr lang="en-US" smtClean="0"/>
              <a:pPr/>
              <a:t>2/25/2009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366669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365748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Milestone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Ernie Costa</a:t>
            </a:r>
          </a:p>
          <a:p>
            <a:r>
              <a:rPr lang="en-US" dirty="0" smtClean="0"/>
              <a:t>Michael Daniels</a:t>
            </a:r>
          </a:p>
          <a:p>
            <a:r>
              <a:rPr lang="en-US" dirty="0" smtClean="0"/>
              <a:t>Lindsay Graham</a:t>
            </a:r>
          </a:p>
          <a:p>
            <a:r>
              <a:rPr lang="en-US" dirty="0" smtClean="0"/>
              <a:t>Erik Olson</a:t>
            </a:r>
          </a:p>
          <a:p>
            <a:r>
              <a:rPr lang="en-US" dirty="0" smtClean="0"/>
              <a:t>Dion St. Hilaire</a:t>
            </a:r>
            <a:endParaRPr lang="en-US" dirty="0"/>
          </a:p>
        </p:txBody>
      </p:sp>
      <p:pic>
        <p:nvPicPr>
          <p:cNvPr id="1026" name="Picture 2" descr="C:\Documents and Settings\Epon\Desktop\logo-lar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67200"/>
            <a:ext cx="3648075" cy="27360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</p:spPr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You’ll be sayin</a:t>
            </a:r>
            <a:r>
              <a:rPr lang="en-US" sz="2400" dirty="0" smtClean="0"/>
              <a:t>g “wow” every time</a:t>
            </a:r>
            <a:endParaRPr lang="en-US" sz="24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Client Backend</a:t>
            </a:r>
          </a:p>
          <a:p>
            <a:pPr lvl="1"/>
            <a:r>
              <a:rPr lang="en-US" sz="2000" dirty="0" smtClean="0"/>
              <a:t>Allows for communication between GUI and Server in an Object Oriented manner</a:t>
            </a:r>
          </a:p>
          <a:p>
            <a:pPr lvl="1"/>
            <a:r>
              <a:rPr lang="en-US" sz="2000" dirty="0" smtClean="0"/>
              <a:t>Serializes and </a:t>
            </a:r>
            <a:r>
              <a:rPr lang="en-US" sz="2000" dirty="0" err="1" smtClean="0"/>
              <a:t>deserializes</a:t>
            </a:r>
            <a:r>
              <a:rPr lang="en-US" sz="2000" dirty="0" smtClean="0"/>
              <a:t> XML data to and from </a:t>
            </a:r>
            <a:r>
              <a:rPr lang="en-US" sz="2000" dirty="0" err="1" smtClean="0"/>
              <a:t>IPacket</a:t>
            </a:r>
            <a:r>
              <a:rPr lang="en-US" sz="2000" dirty="0" smtClean="0"/>
              <a:t> objects</a:t>
            </a:r>
          </a:p>
          <a:p>
            <a:r>
              <a:rPr lang="en-US" sz="2400" dirty="0" smtClean="0"/>
              <a:t>Client GUI</a:t>
            </a:r>
          </a:p>
          <a:p>
            <a:pPr lvl="1"/>
            <a:r>
              <a:rPr lang="en-US" sz="2000" dirty="0" smtClean="0"/>
              <a:t>View buddy lists, view alerts, add / remove buddies</a:t>
            </a:r>
          </a:p>
          <a:p>
            <a:r>
              <a:rPr lang="en-US" sz="2400" dirty="0" smtClean="0"/>
              <a:t>Application Server</a:t>
            </a:r>
          </a:p>
          <a:p>
            <a:pPr lvl="1"/>
            <a:r>
              <a:rPr lang="en-US" sz="2000" dirty="0" smtClean="0"/>
              <a:t>Serializes and </a:t>
            </a:r>
            <a:r>
              <a:rPr lang="en-US" sz="2000" dirty="0" err="1" smtClean="0"/>
              <a:t>deserializes</a:t>
            </a:r>
            <a:r>
              <a:rPr lang="en-US" sz="2000" dirty="0" smtClean="0"/>
              <a:t> XML data to and from </a:t>
            </a:r>
            <a:r>
              <a:rPr lang="en-US" sz="2000" dirty="0" err="1" smtClean="0"/>
              <a:t>IPacket</a:t>
            </a:r>
            <a:r>
              <a:rPr lang="en-US" sz="2000" dirty="0" smtClean="0"/>
              <a:t> objects</a:t>
            </a:r>
          </a:p>
          <a:p>
            <a:pPr lvl="1"/>
            <a:r>
              <a:rPr lang="en-US" sz="2000" dirty="0" smtClean="0"/>
              <a:t>Interfaces with the database</a:t>
            </a:r>
          </a:p>
          <a:p>
            <a:r>
              <a:rPr lang="en-US" sz="2400" dirty="0" smtClean="0"/>
              <a:t>Website</a:t>
            </a:r>
          </a:p>
          <a:p>
            <a:pPr lvl="1"/>
            <a:r>
              <a:rPr lang="en-US" sz="2000" dirty="0" smtClean="0"/>
              <a:t>User registration and </a:t>
            </a:r>
            <a:r>
              <a:rPr lang="en-US" sz="2000" dirty="0" smtClean="0"/>
              <a:t>validation</a:t>
            </a: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Milestone 1</a:t>
            </a:r>
            <a:endParaRPr lang="en-US" dirty="0"/>
          </a:p>
        </p:txBody>
      </p:sp>
      <p:pic>
        <p:nvPicPr>
          <p:cNvPr id="5" name="Picture 2" descr="C:\Documents and Settings\Epon\Desktop\logo-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781675"/>
            <a:ext cx="1428750" cy="10763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0410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Client - </a:t>
            </a:r>
            <a:r>
              <a:rPr lang="en-US" dirty="0" smtClean="0"/>
              <a:t>Backend</a:t>
            </a:r>
            <a:endParaRPr lang="en-US" dirty="0" smtClean="0"/>
          </a:p>
        </p:txBody>
      </p:sp>
      <p:pic>
        <p:nvPicPr>
          <p:cNvPr id="2050" name="Picture 2" descr="C:\Documents and Settings\Epon\Desktop\logo-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781675"/>
            <a:ext cx="1428750" cy="1076325"/>
          </a:xfrm>
          <a:prstGeom prst="rect">
            <a:avLst/>
          </a:prstGeom>
          <a:noFill/>
        </p:spPr>
      </p:pic>
      <p:sp>
        <p:nvSpPr>
          <p:cNvPr id="6" name="Content Placeholder 8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Client Info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Connection Manager</a:t>
            </a:r>
            <a:endParaRPr lang="en-US" sz="2400" dirty="0" smtClean="0"/>
          </a:p>
        </p:txBody>
      </p:sp>
      <p:pic>
        <p:nvPicPr>
          <p:cNvPr id="5" name="Picture 2" descr="C:\Users\Ernie Costa\Desktop\Visual Studio Net_12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232400"/>
            <a:ext cx="1625601" cy="1625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0410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Client - GUI</a:t>
            </a:r>
          </a:p>
        </p:txBody>
      </p:sp>
      <p:pic>
        <p:nvPicPr>
          <p:cNvPr id="2050" name="Picture 2" descr="C:\Documents and Settings\Epon\Desktop\logo-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781675"/>
            <a:ext cx="1428750" cy="1076325"/>
          </a:xfrm>
          <a:prstGeom prst="rect">
            <a:avLst/>
          </a:prstGeom>
          <a:noFill/>
        </p:spPr>
      </p:pic>
      <p:pic>
        <p:nvPicPr>
          <p:cNvPr id="3" name="Picture 2" descr="C:\Users\Ernie Costa\Desktop\addBudd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828800"/>
            <a:ext cx="2333625" cy="3133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C:\Users\Ernie Costa\Desktop\logi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1828800"/>
            <a:ext cx="22860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0410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Client - GUI</a:t>
            </a:r>
          </a:p>
        </p:txBody>
      </p:sp>
      <p:pic>
        <p:nvPicPr>
          <p:cNvPr id="2050" name="Picture 2" descr="C:\Documents and Settings\Epon\Desktop\logo-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781675"/>
            <a:ext cx="1428750" cy="1076325"/>
          </a:xfrm>
          <a:prstGeom prst="rect">
            <a:avLst/>
          </a:prstGeom>
          <a:noFill/>
        </p:spPr>
      </p:pic>
      <p:pic>
        <p:nvPicPr>
          <p:cNvPr id="1026" name="Picture 2" descr="C:\Users\Ernie Costa\Desktop\New Folder\alert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524000"/>
            <a:ext cx="2314575" cy="3114675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7" name="Picture 3" descr="C:\Users\Ernie Costa\Desktop\New Folder\buddyinf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524000"/>
            <a:ext cx="2333625" cy="3114675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8" name="Picture 4" descr="C:\Users\Ernie Costa\Desktop\New Folder\buddylis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24575" y="1524000"/>
            <a:ext cx="2333625" cy="3114675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0410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Website – Registration</a:t>
            </a:r>
          </a:p>
        </p:txBody>
      </p:sp>
      <p:pic>
        <p:nvPicPr>
          <p:cNvPr id="2050" name="Picture 2" descr="C:\Documents and Settings\Epon\Desktop\logo-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781675"/>
            <a:ext cx="1428750" cy="1076325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208049"/>
            <a:ext cx="7391400" cy="4506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0410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Website – </a:t>
            </a:r>
            <a:r>
              <a:rPr lang="en-US" dirty="0" smtClean="0"/>
              <a:t>Validation</a:t>
            </a:r>
            <a:endParaRPr lang="en-US" dirty="0" smtClean="0"/>
          </a:p>
        </p:txBody>
      </p:sp>
      <p:pic>
        <p:nvPicPr>
          <p:cNvPr id="2050" name="Picture 2" descr="C:\Documents and Settings\Epon\Desktop\logo-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781675"/>
            <a:ext cx="1428750" cy="1076325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667000"/>
            <a:ext cx="4259969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loud 5"/>
          <p:cNvSpPr/>
          <p:nvPr/>
        </p:nvSpPr>
        <p:spPr>
          <a:xfrm>
            <a:off x="76200" y="1066800"/>
            <a:ext cx="2438400" cy="1524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Website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28600" y="3810000"/>
            <a:ext cx="1219200" cy="1969531"/>
            <a:chOff x="457200" y="3124201"/>
            <a:chExt cx="1219200" cy="1969531"/>
          </a:xfrm>
        </p:grpSpPr>
        <p:grpSp>
          <p:nvGrpSpPr>
            <p:cNvPr id="14" name="Group 13"/>
            <p:cNvGrpSpPr/>
            <p:nvPr/>
          </p:nvGrpSpPr>
          <p:grpSpPr>
            <a:xfrm>
              <a:off x="457200" y="3124201"/>
              <a:ext cx="1219200" cy="1576972"/>
              <a:chOff x="6096000" y="4723531"/>
              <a:chExt cx="1524000" cy="1971214"/>
            </a:xfrm>
          </p:grpSpPr>
          <p:pic>
            <p:nvPicPr>
              <p:cNvPr id="11" name="Picture 10" descr="phone-blank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6000" y="4723531"/>
                <a:ext cx="1524000" cy="1971214"/>
              </a:xfrm>
              <a:prstGeom prst="rect">
                <a:avLst/>
              </a:prstGeom>
            </p:spPr>
          </p:pic>
          <p:pic>
            <p:nvPicPr>
              <p:cNvPr id="13" name="Picture 12" descr="WindowsLogo_256x256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1125745">
                <a:off x="6620734" y="5477733"/>
                <a:ext cx="503036" cy="50303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609600" y="4724400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Cell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667000" y="3200400"/>
            <a:ext cx="1371600" cy="1740932"/>
            <a:chOff x="3352800" y="2286000"/>
            <a:chExt cx="1371600" cy="1740932"/>
          </a:xfrm>
        </p:grpSpPr>
        <p:pic>
          <p:nvPicPr>
            <p:cNvPr id="4099" name="Picture 3" descr="C:\Users\Ernie Costa\AppData\Local\Microsoft\Windows\Temporary Internet Files\Content.IE5\8FS00Z8T\MCj04136680000[1]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52800" y="2286000"/>
              <a:ext cx="1371600" cy="1455133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3581400" y="3657600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Email</a:t>
              </a:r>
              <a:endParaRPr lang="en-US" dirty="0"/>
            </a:p>
          </p:txBody>
        </p:sp>
      </p:grpSp>
      <p:sp>
        <p:nvSpPr>
          <p:cNvPr id="19" name="Right Arrow 18"/>
          <p:cNvSpPr/>
          <p:nvPr/>
        </p:nvSpPr>
        <p:spPr>
          <a:xfrm rot="5400000">
            <a:off x="419100" y="30099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3370707">
            <a:off x="2089144" y="2505164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66800" y="2895600"/>
            <a:ext cx="1470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2x Validation</a:t>
            </a:r>
          </a:p>
          <a:p>
            <a:pPr algn="ctr"/>
            <a:r>
              <a:rPr lang="en-US" sz="1600" dirty="0" smtClean="0"/>
              <a:t>Codes</a:t>
            </a:r>
            <a:endParaRPr lang="en-US" sz="1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041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Testing Platform</a:t>
            </a:r>
            <a:br>
              <a:rPr lang="en-US" dirty="0" smtClean="0"/>
            </a:br>
            <a:r>
              <a:rPr lang="en-US" sz="2700" dirty="0" smtClean="0"/>
              <a:t>Windows Mobile 6.1 Professional Emulator</a:t>
            </a:r>
            <a:endParaRPr lang="en-US" dirty="0" smtClean="0"/>
          </a:p>
        </p:txBody>
      </p:sp>
      <p:pic>
        <p:nvPicPr>
          <p:cNvPr id="2050" name="Picture 2" descr="C:\Documents and Settings\Epon\Desktop\logo-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781675"/>
            <a:ext cx="1428750" cy="107632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371600"/>
            <a:ext cx="2732593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8"/>
          <p:cNvSpPr>
            <a:spLocks noGrp="1"/>
          </p:cNvSpPr>
          <p:nvPr>
            <p:ph idx="1"/>
          </p:nvPr>
        </p:nvSpPr>
        <p:spPr>
          <a:xfrm>
            <a:off x="3048000" y="1676400"/>
            <a:ext cx="5715000" cy="2667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Setup multiple platform images</a:t>
            </a:r>
          </a:p>
          <a:p>
            <a:pPr lvl="1"/>
            <a:r>
              <a:rPr lang="en-US" sz="2000" dirty="0" smtClean="0"/>
              <a:t>lack of real hardware to test</a:t>
            </a:r>
          </a:p>
          <a:p>
            <a:r>
              <a:rPr lang="en-US" sz="2400" dirty="0" smtClean="0"/>
              <a:t>Enable network connectivity</a:t>
            </a:r>
          </a:p>
          <a:p>
            <a:pPr lvl="1"/>
            <a:r>
              <a:rPr lang="en-US" sz="2000" dirty="0" smtClean="0"/>
              <a:t>uses </a:t>
            </a:r>
            <a:r>
              <a:rPr lang="en-US" sz="2000" dirty="0" err="1" smtClean="0"/>
              <a:t>VirtualPC</a:t>
            </a:r>
            <a:r>
              <a:rPr lang="en-US" sz="2000" dirty="0" smtClean="0"/>
              <a:t> network driver</a:t>
            </a:r>
          </a:p>
          <a:p>
            <a:pPr lvl="1"/>
            <a:r>
              <a:rPr lang="en-US" sz="2000" dirty="0" smtClean="0"/>
              <a:t>cell emulation buggy</a:t>
            </a:r>
          </a:p>
          <a:p>
            <a:r>
              <a:rPr lang="en-US" sz="2400" dirty="0" smtClean="0"/>
              <a:t>“Spoof” GPS data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Client Backend</a:t>
            </a:r>
          </a:p>
          <a:p>
            <a:pPr lvl="1"/>
            <a:r>
              <a:rPr lang="en-US" sz="2000" dirty="0" smtClean="0"/>
              <a:t>Test</a:t>
            </a:r>
          </a:p>
          <a:p>
            <a:r>
              <a:rPr lang="en-US" sz="2400" dirty="0" smtClean="0"/>
              <a:t>Client GUI</a:t>
            </a:r>
          </a:p>
          <a:p>
            <a:pPr lvl="1"/>
            <a:r>
              <a:rPr lang="en-US" sz="2000" dirty="0" smtClean="0"/>
              <a:t>Test</a:t>
            </a:r>
          </a:p>
          <a:p>
            <a:pPr lvl="1"/>
            <a:r>
              <a:rPr lang="en-US" sz="2000" dirty="0" smtClean="0"/>
              <a:t>Integrate map-view of buddies, update settings, Stolen </a:t>
            </a:r>
            <a:r>
              <a:rPr lang="en-US" sz="2000" dirty="0" err="1" smtClean="0"/>
              <a:t>PhoneTrak</a:t>
            </a:r>
            <a:endParaRPr lang="en-US" sz="2000" dirty="0" smtClean="0"/>
          </a:p>
          <a:p>
            <a:r>
              <a:rPr lang="en-US" sz="2400" dirty="0" smtClean="0"/>
              <a:t>Application Server</a:t>
            </a:r>
          </a:p>
          <a:p>
            <a:pPr lvl="1"/>
            <a:r>
              <a:rPr lang="en-US" sz="2000" dirty="0" smtClean="0"/>
              <a:t>Test and Maintenance</a:t>
            </a:r>
          </a:p>
          <a:p>
            <a:r>
              <a:rPr lang="en-US" sz="2400" dirty="0" smtClean="0"/>
              <a:t>Website</a:t>
            </a:r>
          </a:p>
          <a:p>
            <a:pPr lvl="1"/>
            <a:r>
              <a:rPr lang="en-US" sz="2000" dirty="0" smtClean="0"/>
              <a:t>Profile layout</a:t>
            </a:r>
          </a:p>
          <a:p>
            <a:pPr lvl="1"/>
            <a:r>
              <a:rPr lang="en-US" sz="2000" dirty="0" smtClean="0"/>
              <a:t>Add buddy, remove buddy, etc</a:t>
            </a:r>
          </a:p>
          <a:p>
            <a:pPr lvl="1"/>
            <a:r>
              <a:rPr lang="en-US" sz="2000" dirty="0" smtClean="0"/>
              <a:t>More Ajax </a:t>
            </a:r>
            <a:r>
              <a:rPr lang="en-US" sz="2000" dirty="0" smtClean="0"/>
              <a:t>goodness</a:t>
            </a: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Milestone 2 Tasks</a:t>
            </a:r>
            <a:endParaRPr lang="en-US" dirty="0"/>
          </a:p>
        </p:txBody>
      </p:sp>
      <p:pic>
        <p:nvPicPr>
          <p:cNvPr id="5" name="Picture 2" descr="C:\Documents and Settings\Epon\Desktop\logo-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781675"/>
            <a:ext cx="1428750" cy="10763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es proposal presentatio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Sales proposal presentation</Template>
  <TotalTime>0</TotalTime>
  <Words>183</Words>
  <Application>Microsoft Office PowerPoint</Application>
  <PresentationFormat>On-screen Show (4:3)</PresentationFormat>
  <Paragraphs>61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Sales proposal presentation</vt:lpstr>
      <vt:lpstr>Milestone 1</vt:lpstr>
      <vt:lpstr>Milestone 1</vt:lpstr>
      <vt:lpstr>Client - Backend</vt:lpstr>
      <vt:lpstr>Client - GUI</vt:lpstr>
      <vt:lpstr>Client - GUI</vt:lpstr>
      <vt:lpstr>Website – Registration</vt:lpstr>
      <vt:lpstr>Website – Validation</vt:lpstr>
      <vt:lpstr>Testing Platform Windows Mobile 6.1 Professional Emulator</vt:lpstr>
      <vt:lpstr>Milestone 2 Tasks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2008-10-01T18:14:35Z</dcterms:created>
  <dcterms:modified xsi:type="dcterms:W3CDTF">2009-02-25T19:28:10Z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TC102202131033</vt:lpwstr>
  </property>
</Properties>
</file>