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56" r:id="rId2"/>
    <p:sldId id="280" r:id="rId3"/>
    <p:sldId id="283" r:id="rId4"/>
    <p:sldId id="289" r:id="rId5"/>
    <p:sldId id="273" r:id="rId6"/>
    <p:sldId id="286" r:id="rId7"/>
    <p:sldId id="281" r:id="rId8"/>
    <p:sldId id="285" r:id="rId9"/>
    <p:sldId id="287" r:id="rId10"/>
    <p:sldId id="288" r:id="rId11"/>
    <p:sldId id="284" r:id="rId12"/>
    <p:sldId id="290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3/25/2009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3/25/2009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Milestone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Ernie Costa</a:t>
            </a:r>
          </a:p>
          <a:p>
            <a:r>
              <a:rPr lang="en-US" dirty="0" smtClean="0"/>
              <a:t>Michael Daniels</a:t>
            </a:r>
          </a:p>
          <a:p>
            <a:r>
              <a:rPr lang="en-US" dirty="0" smtClean="0"/>
              <a:t>Lindsay Graham</a:t>
            </a:r>
          </a:p>
          <a:p>
            <a:r>
              <a:rPr lang="en-US" dirty="0" smtClean="0"/>
              <a:t>Erik Olson</a:t>
            </a:r>
          </a:p>
          <a:p>
            <a:r>
              <a:rPr lang="en-US" dirty="0" smtClean="0"/>
              <a:t>Dion St. Hilaire</a:t>
            </a:r>
            <a:endParaRPr lang="en-US" dirty="0"/>
          </a:p>
        </p:txBody>
      </p:sp>
      <p:pic>
        <p:nvPicPr>
          <p:cNvPr id="1026" name="Picture 2" descr="C:\Documents and Settings\Epon\Desktop\logo-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3648075" cy="2736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Website – Mobile Map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5" y="1519238"/>
            <a:ext cx="5924550" cy="3819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Testing Platform</a:t>
            </a:r>
            <a:br>
              <a:rPr lang="en-US" dirty="0" smtClean="0"/>
            </a:br>
            <a:r>
              <a:rPr lang="en-US" sz="2700" dirty="0" smtClean="0"/>
              <a:t>Windows Mobile 6.1 Professional Emulator</a:t>
            </a:r>
            <a:endParaRPr lang="en-US" dirty="0" smtClean="0"/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2732593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3048000" y="1676400"/>
            <a:ext cx="5715000" cy="2667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Setup multiple platform images</a:t>
            </a:r>
          </a:p>
          <a:p>
            <a:pPr lvl="1"/>
            <a:r>
              <a:rPr lang="en-US" sz="2000" dirty="0" smtClean="0"/>
              <a:t>lack of real hardware to test</a:t>
            </a:r>
          </a:p>
          <a:p>
            <a:r>
              <a:rPr lang="en-US" sz="2400" dirty="0" smtClean="0"/>
              <a:t>Enable network connectivity</a:t>
            </a:r>
          </a:p>
          <a:p>
            <a:pPr lvl="1"/>
            <a:r>
              <a:rPr lang="en-US" sz="2000" dirty="0" smtClean="0"/>
              <a:t>uses </a:t>
            </a:r>
            <a:r>
              <a:rPr lang="en-US" sz="2000" dirty="0" err="1" smtClean="0"/>
              <a:t>VirtualPC</a:t>
            </a:r>
            <a:r>
              <a:rPr lang="en-US" sz="2000" dirty="0" smtClean="0"/>
              <a:t> network driver</a:t>
            </a:r>
          </a:p>
          <a:p>
            <a:pPr lvl="1"/>
            <a:r>
              <a:rPr lang="en-US" sz="2000" dirty="0" smtClean="0"/>
              <a:t>cell emulation buggy</a:t>
            </a:r>
          </a:p>
          <a:p>
            <a:r>
              <a:rPr lang="en-US" sz="2400" dirty="0" smtClean="0"/>
              <a:t>“Spoof” GPS data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Milestone 3</a:t>
            </a:r>
            <a:endParaRPr lang="en-US" dirty="0" smtClean="0"/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2438400"/>
          <a:ext cx="8381999" cy="1918525"/>
        </p:xfrm>
        <a:graphic>
          <a:graphicData uri="http://schemas.openxmlformats.org/drawingml/2006/table">
            <a:tbl>
              <a:tblPr/>
              <a:tblGrid>
                <a:gridCol w="2482352"/>
                <a:gridCol w="854549"/>
                <a:gridCol w="854549"/>
                <a:gridCol w="1489591"/>
                <a:gridCol w="1348672"/>
                <a:gridCol w="1352286"/>
              </a:tblGrid>
              <a:tr h="274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mbria"/>
                          <a:ea typeface="Times New Roman"/>
                          <a:cs typeface="Times New Roman"/>
                        </a:rPr>
                        <a:t>Task’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Ernie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Mike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Lindsay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Erik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Devin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Client Backend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100%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4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Client GUI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100%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Server Application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100%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4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Website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100%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Testing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100%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4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mbria"/>
                          <a:ea typeface="Times New Roman"/>
                          <a:cs typeface="Times New Roman"/>
                        </a:rPr>
                        <a:t>Video &amp; Demonstration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34%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33%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0%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33%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497" marR="9749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Chop your woes away!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0"/>
            <a:ext cx="492445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Client Backend</a:t>
            </a:r>
          </a:p>
          <a:p>
            <a:pPr lvl="1"/>
            <a:r>
              <a:rPr lang="en-US" sz="2000" dirty="0" smtClean="0"/>
              <a:t>Test</a:t>
            </a:r>
          </a:p>
          <a:p>
            <a:r>
              <a:rPr lang="en-US" sz="2400" dirty="0" smtClean="0"/>
              <a:t>Client GUI</a:t>
            </a:r>
          </a:p>
          <a:p>
            <a:pPr lvl="1"/>
            <a:r>
              <a:rPr lang="en-US" sz="2000" dirty="0" smtClean="0"/>
              <a:t>Test</a:t>
            </a:r>
          </a:p>
          <a:p>
            <a:pPr lvl="1"/>
            <a:r>
              <a:rPr lang="en-US" sz="2000" dirty="0" smtClean="0"/>
              <a:t>Integrate map-view of buddies, update settings, add buddies</a:t>
            </a:r>
          </a:p>
          <a:p>
            <a:r>
              <a:rPr lang="en-US" sz="2400" dirty="0" smtClean="0"/>
              <a:t>Application Server</a:t>
            </a:r>
          </a:p>
          <a:p>
            <a:pPr lvl="1"/>
            <a:r>
              <a:rPr lang="en-US" sz="2000" dirty="0" smtClean="0"/>
              <a:t>Test and Maintenance</a:t>
            </a:r>
          </a:p>
          <a:p>
            <a:r>
              <a:rPr lang="en-US" sz="2400" dirty="0" smtClean="0"/>
              <a:t>Website</a:t>
            </a:r>
          </a:p>
          <a:p>
            <a:pPr lvl="1"/>
            <a:r>
              <a:rPr lang="en-US" sz="2000" dirty="0" smtClean="0"/>
              <a:t>Fix registration/validation</a:t>
            </a:r>
          </a:p>
          <a:p>
            <a:pPr lvl="1"/>
            <a:r>
              <a:rPr lang="en-US" sz="2000" dirty="0" smtClean="0"/>
              <a:t>View buddies on map</a:t>
            </a:r>
          </a:p>
          <a:p>
            <a:pPr lvl="1"/>
            <a:r>
              <a:rPr lang="en-US" sz="2000" dirty="0" smtClean="0"/>
              <a:t>View profile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Milestone 2 Tasks</a:t>
            </a:r>
            <a:endParaRPr lang="en-US" dirty="0"/>
          </a:p>
        </p:txBody>
      </p:sp>
      <p:pic>
        <p:nvPicPr>
          <p:cNvPr id="5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55333"/>
            <a:ext cx="6553200" cy="5574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Client - Backend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Client Info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Connection Manager</a:t>
            </a:r>
            <a:endParaRPr lang="en-US" sz="2400" dirty="0" smtClean="0"/>
          </a:p>
        </p:txBody>
      </p:sp>
      <p:pic>
        <p:nvPicPr>
          <p:cNvPr id="5" name="Picture 2" descr="C:\Users\Ernie Costa\Desktop\Visual Studio Net_1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32400"/>
            <a:ext cx="1625601" cy="162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Client - GUI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5" name="Picture 2" descr="C:\Users\Ernie Costa\Desktop\buddyinf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639" y="1295400"/>
            <a:ext cx="2538239" cy="3907176"/>
          </a:xfrm>
          <a:prstGeom prst="rect">
            <a:avLst/>
          </a:prstGeom>
          <a:noFill/>
        </p:spPr>
      </p:pic>
      <p:pic>
        <p:nvPicPr>
          <p:cNvPr id="2052" name="Picture 4" descr="C:\Users\Ernie Costa\Desktop\alert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0239" y="1295400"/>
            <a:ext cx="2538239" cy="3907176"/>
          </a:xfrm>
          <a:prstGeom prst="rect">
            <a:avLst/>
          </a:prstGeom>
          <a:noFill/>
        </p:spPr>
      </p:pic>
      <p:pic>
        <p:nvPicPr>
          <p:cNvPr id="10" name="Picture 4" descr="C:\Users\Ernie Costa\Desktop\log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295400"/>
            <a:ext cx="2524612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Client - GUI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2051" name="Picture 3" descr="C:\Users\Ernie Costa\Desktop\addBudd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2538239" cy="3907176"/>
          </a:xfrm>
          <a:prstGeom prst="rect">
            <a:avLst/>
          </a:prstGeom>
          <a:noFill/>
        </p:spPr>
      </p:pic>
      <p:pic>
        <p:nvPicPr>
          <p:cNvPr id="3074" name="Picture 2" descr="C:\Users\Ernie Costa\Desktop\Setting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295400"/>
            <a:ext cx="2524612" cy="3886200"/>
          </a:xfrm>
          <a:prstGeom prst="rect">
            <a:avLst/>
          </a:prstGeom>
          <a:noFill/>
        </p:spPr>
      </p:pic>
      <p:pic>
        <p:nvPicPr>
          <p:cNvPr id="3075" name="Picture 3" descr="C:\Users\Ernie Costa\Desktop\buddylis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295400"/>
            <a:ext cx="2524612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Website – Registration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08049"/>
            <a:ext cx="7391400" cy="4506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Website – Validation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667000"/>
            <a:ext cx="425996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5"/>
          <p:cNvSpPr/>
          <p:nvPr/>
        </p:nvSpPr>
        <p:spPr>
          <a:xfrm>
            <a:off x="76200" y="1066800"/>
            <a:ext cx="24384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" y="3810000"/>
            <a:ext cx="1219200" cy="1969531"/>
            <a:chOff x="457200" y="3124201"/>
            <a:chExt cx="1219200" cy="1969531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3124201"/>
              <a:ext cx="1219200" cy="1576972"/>
              <a:chOff x="6096000" y="4723531"/>
              <a:chExt cx="1524000" cy="1971214"/>
            </a:xfrm>
          </p:grpSpPr>
          <p:pic>
            <p:nvPicPr>
              <p:cNvPr id="11" name="Picture 10" descr="phone-blank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4723531"/>
                <a:ext cx="1524000" cy="1971214"/>
              </a:xfrm>
              <a:prstGeom prst="rect">
                <a:avLst/>
              </a:prstGeom>
            </p:spPr>
          </p:pic>
          <p:pic>
            <p:nvPicPr>
              <p:cNvPr id="13" name="Picture 12" descr="WindowsLogo_256x256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125745">
                <a:off x="6620734" y="5477733"/>
                <a:ext cx="503036" cy="5030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09600" y="47244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67000" y="3200400"/>
            <a:ext cx="1371600" cy="1740932"/>
            <a:chOff x="3352800" y="2286000"/>
            <a:chExt cx="1371600" cy="1740932"/>
          </a:xfrm>
        </p:grpSpPr>
        <p:pic>
          <p:nvPicPr>
            <p:cNvPr id="4099" name="Picture 3" descr="C:\Users\Ernie Costa\AppData\Local\Microsoft\Windows\Temporary Internet Files\Content.IE5\8FS00Z8T\MCj0413668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52800" y="2286000"/>
              <a:ext cx="1371600" cy="145513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581400" y="36576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Email</a:t>
              </a:r>
              <a:endParaRPr lang="en-US" dirty="0"/>
            </a:p>
          </p:txBody>
        </p:sp>
      </p:grpSp>
      <p:sp>
        <p:nvSpPr>
          <p:cNvPr id="19" name="Right Arrow 18"/>
          <p:cNvSpPr/>
          <p:nvPr/>
        </p:nvSpPr>
        <p:spPr>
          <a:xfrm rot="5400000">
            <a:off x="419100" y="30099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70707">
            <a:off x="2089144" y="2505164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2895600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2x Validation</a:t>
            </a:r>
          </a:p>
          <a:p>
            <a:pPr algn="ctr"/>
            <a:r>
              <a:rPr lang="en-US" sz="1600" dirty="0" smtClean="0"/>
              <a:t>Codes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Website – Profile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447800"/>
            <a:ext cx="5248275" cy="44221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proposal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proposal presentation</Template>
  <TotalTime>0</TotalTime>
  <Words>207</Words>
  <Application>Microsoft Office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Sales proposal presentation</vt:lpstr>
      <vt:lpstr>Milestone 2</vt:lpstr>
      <vt:lpstr>Milestone 2 Tasks</vt:lpstr>
      <vt:lpstr>Poster</vt:lpstr>
      <vt:lpstr>Client - Backend</vt:lpstr>
      <vt:lpstr>Client - GUI</vt:lpstr>
      <vt:lpstr>Client - GUI</vt:lpstr>
      <vt:lpstr>Website – Registration</vt:lpstr>
      <vt:lpstr>Website – Validation</vt:lpstr>
      <vt:lpstr>Website – Profile</vt:lpstr>
      <vt:lpstr>Website – Mobile Map</vt:lpstr>
      <vt:lpstr>Testing Platform Windows Mobile 6.1 Professional Emulator</vt:lpstr>
      <vt:lpstr>Milestone 3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2008-10-01T18:14:35Z</dcterms:created>
  <dcterms:modified xsi:type="dcterms:W3CDTF">2009-03-25T20:27:13Z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TC102202131033</vt:lpwstr>
  </property>
</Properties>
</file>