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8"/>
  </p:notesMasterIdLst>
  <p:sldIdLst>
    <p:sldId id="256" r:id="rId2"/>
    <p:sldId id="280" r:id="rId3"/>
    <p:sldId id="292" r:id="rId4"/>
    <p:sldId id="283" r:id="rId5"/>
    <p:sldId id="291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42" autoAdjust="0"/>
    <p:restoredTop sz="94660"/>
  </p:normalViewPr>
  <p:slideViewPr>
    <p:cSldViewPr>
      <p:cViewPr>
        <p:scale>
          <a:sx n="70" d="100"/>
          <a:sy n="70" d="100"/>
        </p:scale>
        <p:origin x="-117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169320"/>
          </a:xfrm>
        </p:spPr>
        <p:txBody>
          <a:bodyPr>
            <a:normAutofit/>
          </a:bodyPr>
          <a:lstStyle>
            <a:lvl1pPr marL="0" marR="36576" indent="0" algn="r">
              <a:spcBef>
                <a:spcPts val="0"/>
              </a:spcBef>
              <a:buNone/>
              <a:defRPr sz="240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BF1CCF-7666-4D44-83CF-B1D9081B196F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362700"/>
            <a:ext cx="2133600" cy="304800"/>
          </a:xfrm>
        </p:spPr>
        <p:txBody>
          <a:bodyPr/>
          <a:lstStyle/>
          <a:p>
            <a:fld id="{4C3E4E52-550E-4B84-9D4F-14979F5A0D6E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366669"/>
            <a:ext cx="4260056" cy="300831"/>
          </a:xfrm>
        </p:spPr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5957668"/>
          </a:xfrm>
        </p:spPr>
        <p:txBody>
          <a:bodyPr vert="vert270" anchor="b"/>
          <a:lstStyle>
            <a:lvl1pPr marL="0" algn="ctr">
              <a:defRPr sz="3300" b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290966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282127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2897476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350924"/>
            <a:ext cx="6858000" cy="28974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883105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883105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283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097504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264834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638800"/>
            <a:ext cx="7333488" cy="609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365748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4/27/2009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366669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365748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mith.com/download/codecs.as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eyetrak.fit.ed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yetrak.fit.edu/docs/term2/User%20Manual/User%20Manual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Milestone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Ernie Costa</a:t>
            </a:r>
          </a:p>
          <a:p>
            <a:r>
              <a:rPr lang="en-US" dirty="0" smtClean="0"/>
              <a:t>Michael Daniels</a:t>
            </a:r>
          </a:p>
          <a:p>
            <a:r>
              <a:rPr lang="en-US" dirty="0" smtClean="0"/>
              <a:t>Lindsay Graham</a:t>
            </a:r>
          </a:p>
          <a:p>
            <a:r>
              <a:rPr lang="en-US" dirty="0" smtClean="0"/>
              <a:t>Erik Olson</a:t>
            </a:r>
          </a:p>
          <a:p>
            <a:r>
              <a:rPr lang="en-US" dirty="0" smtClean="0"/>
              <a:t>Dion St. Hilaire</a:t>
            </a:r>
            <a:endParaRPr lang="en-US" dirty="0"/>
          </a:p>
        </p:txBody>
      </p:sp>
      <p:pic>
        <p:nvPicPr>
          <p:cNvPr id="1026" name="Picture 2" descr="C:\Documents and Settings\Epon\Desktop\logo-larg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67200"/>
            <a:ext cx="3648075" cy="273605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Video</a:t>
            </a:r>
          </a:p>
          <a:p>
            <a:pPr lvl="1"/>
            <a:r>
              <a:rPr lang="en-US" sz="2000" dirty="0" smtClean="0"/>
              <a:t>Give detailed view of client</a:t>
            </a:r>
          </a:p>
          <a:p>
            <a:pPr lvl="1"/>
            <a:r>
              <a:rPr lang="en-US" sz="2000" dirty="0" smtClean="0"/>
              <a:t>“User Friendly” explanations</a:t>
            </a:r>
          </a:p>
          <a:p>
            <a:pPr lvl="1"/>
            <a:r>
              <a:rPr lang="en-US" sz="2000" dirty="0" smtClean="0"/>
              <a:t>Preserve video quality (</a:t>
            </a:r>
            <a:r>
              <a:rPr lang="en-US" sz="2000" dirty="0" smtClean="0">
                <a:hlinkClick r:id="rId3"/>
              </a:rPr>
              <a:t>TechSmith codec FTW</a:t>
            </a:r>
            <a:r>
              <a:rPr lang="en-US" sz="2000" dirty="0" smtClean="0"/>
              <a:t>)</a:t>
            </a:r>
          </a:p>
          <a:p>
            <a:r>
              <a:rPr lang="en-US" sz="2400" dirty="0" smtClean="0"/>
              <a:t>Manual</a:t>
            </a:r>
          </a:p>
          <a:p>
            <a:pPr lvl="1"/>
            <a:r>
              <a:rPr lang="en-US" sz="2000" dirty="0" smtClean="0"/>
              <a:t>Allow users to easily find and understand different topics</a:t>
            </a:r>
          </a:p>
          <a:p>
            <a:r>
              <a:rPr lang="en-US" sz="2400" dirty="0" smtClean="0"/>
              <a:t>Documentation</a:t>
            </a:r>
          </a:p>
          <a:p>
            <a:pPr lvl="1"/>
            <a:r>
              <a:rPr lang="en-US" sz="2000" dirty="0" smtClean="0"/>
              <a:t>Explain </a:t>
            </a:r>
            <a:r>
              <a:rPr lang="en-US" sz="2000" dirty="0" err="1" smtClean="0"/>
              <a:t>Trakets</a:t>
            </a:r>
            <a:r>
              <a:rPr lang="en-US" sz="2000" dirty="0" smtClean="0"/>
              <a:t> in an easy, standard </a:t>
            </a:r>
            <a:r>
              <a:rPr lang="en-US" sz="2000" dirty="0" smtClean="0"/>
              <a:t>way</a:t>
            </a:r>
          </a:p>
          <a:p>
            <a:pPr lvl="1"/>
            <a:r>
              <a:rPr lang="en-US" sz="2000" dirty="0" smtClean="0"/>
              <a:t>Explain how the server handles new </a:t>
            </a:r>
            <a:r>
              <a:rPr lang="en-US" sz="2000" dirty="0" err="1" smtClean="0"/>
              <a:t>Trakets</a:t>
            </a:r>
            <a:endParaRPr lang="en-US" sz="2000" dirty="0" smtClean="0"/>
          </a:p>
          <a:p>
            <a:pPr lvl="1"/>
            <a:r>
              <a:rPr lang="en-US" sz="2000" dirty="0" smtClean="0"/>
              <a:t>Server documentation</a:t>
            </a:r>
            <a:endParaRPr lang="en-US" sz="2000" dirty="0" smtClean="0"/>
          </a:p>
          <a:p>
            <a:pPr lvl="1"/>
            <a:r>
              <a:rPr lang="en-US" sz="2000" dirty="0" smtClean="0"/>
              <a:t>Discuss possible features to be implemented down the road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Milestone 3 Tasks</a:t>
            </a:r>
            <a:endParaRPr lang="en-US" dirty="0"/>
          </a:p>
        </p:txBody>
      </p:sp>
      <p:pic>
        <p:nvPicPr>
          <p:cNvPr id="5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66800" y="1371600"/>
          <a:ext cx="69945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155"/>
                <a:gridCol w="776605"/>
                <a:gridCol w="1143318"/>
                <a:gridCol w="1073468"/>
                <a:gridCol w="62738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Ernie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Lindsay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Video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Manual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Documentation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Milestone 3 Task Matrix</a:t>
            </a:r>
            <a:endParaRPr lang="en-US" dirty="0"/>
          </a:p>
        </p:txBody>
      </p:sp>
      <p:pic>
        <p:nvPicPr>
          <p:cNvPr id="5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0410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Video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2362200"/>
            <a:ext cx="426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hlinkClick r:id="rId3"/>
              </a:rPr>
              <a:t>Click here to view the Video</a:t>
            </a:r>
            <a:endParaRPr lang="en-US" sz="3200" dirty="0"/>
          </a:p>
        </p:txBody>
      </p:sp>
      <p:pic>
        <p:nvPicPr>
          <p:cNvPr id="5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0410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Manual and Documentation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2362200"/>
            <a:ext cx="426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hlinkClick r:id="rId3"/>
              </a:rPr>
              <a:t>Click here to view the Document</a:t>
            </a:r>
            <a:endParaRPr lang="en-US" sz="3200" dirty="0"/>
          </a:p>
        </p:txBody>
      </p:sp>
      <p:pic>
        <p:nvPicPr>
          <p:cNvPr id="5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43000" y="0"/>
            <a:ext cx="11636426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4534694"/>
            <a:ext cx="8229600" cy="110410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Questions?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5562600"/>
            <a:ext cx="8229600" cy="762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Just look to Poseidon</a:t>
            </a:r>
          </a:p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“Anything is possible!”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 proposal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 proposal presentation</Template>
  <TotalTime>0</TotalTime>
  <Words>149</Words>
  <Application>Microsoft Office PowerPoint</Application>
  <PresentationFormat>On-screen Show (4:3)</PresentationFormat>
  <Paragraphs>56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Sales proposal presentation</vt:lpstr>
      <vt:lpstr>Milestone 3</vt:lpstr>
      <vt:lpstr>Milestone 3 Tasks</vt:lpstr>
      <vt:lpstr>Milestone 3 Task Matrix</vt:lpstr>
      <vt:lpstr>Video</vt:lpstr>
      <vt:lpstr>Manual and Documentation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2008-10-01T18:14:35Z</dcterms:created>
  <dcterms:modified xsi:type="dcterms:W3CDTF">2009-04-27T20:45:02Z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TC102202131033</vt:lpwstr>
  </property>
</Properties>
</file>