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sldIdLst>
    <p:sldId id="256" r:id="rId2"/>
    <p:sldId id="280" r:id="rId3"/>
    <p:sldId id="292" r:id="rId4"/>
    <p:sldId id="283" r:id="rId5"/>
    <p:sldId id="291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42" autoAdjust="0"/>
    <p:restoredTop sz="94660"/>
  </p:normalViewPr>
  <p:slideViewPr>
    <p:cSldViewPr>
      <p:cViewPr>
        <p:scale>
          <a:sx n="70" d="100"/>
          <a:sy n="70" d="100"/>
        </p:scale>
        <p:origin x="-117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4/27/2009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mith.com/download/codecs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yetrak.fit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yetrak.fit.edu/docs/term2/User%20Manual/User%20Manual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Milestone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Ernie Costa</a:t>
            </a:r>
          </a:p>
          <a:p>
            <a:r>
              <a:rPr lang="en-US" dirty="0" smtClean="0"/>
              <a:t>Michael Daniels</a:t>
            </a:r>
          </a:p>
          <a:p>
            <a:r>
              <a:rPr lang="en-US" dirty="0" smtClean="0"/>
              <a:t>Lindsay Graham</a:t>
            </a:r>
          </a:p>
          <a:p>
            <a:r>
              <a:rPr lang="en-US" dirty="0" smtClean="0"/>
              <a:t>Erik Olson</a:t>
            </a:r>
          </a:p>
          <a:p>
            <a:r>
              <a:rPr lang="en-US" dirty="0" smtClean="0"/>
              <a:t>Dion St. Hilaire</a:t>
            </a:r>
            <a:endParaRPr lang="en-US" dirty="0"/>
          </a:p>
        </p:txBody>
      </p:sp>
      <p:pic>
        <p:nvPicPr>
          <p:cNvPr id="1026" name="Picture 2" descr="C:\Documents and Settings\Epon\Desktop\logo-lar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67200"/>
            <a:ext cx="3648075" cy="273605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Video</a:t>
            </a:r>
          </a:p>
          <a:p>
            <a:pPr lvl="1"/>
            <a:r>
              <a:rPr lang="en-US" sz="2000" dirty="0" smtClean="0"/>
              <a:t>Give detailed view of client</a:t>
            </a:r>
          </a:p>
          <a:p>
            <a:pPr lvl="1"/>
            <a:r>
              <a:rPr lang="en-US" sz="2000" dirty="0" smtClean="0"/>
              <a:t>“User Friendly” explanations</a:t>
            </a:r>
          </a:p>
          <a:p>
            <a:pPr lvl="1"/>
            <a:r>
              <a:rPr lang="en-US" sz="2000" dirty="0" smtClean="0"/>
              <a:t>Preserve video quality (</a:t>
            </a:r>
            <a:r>
              <a:rPr lang="en-US" sz="2000" dirty="0" smtClean="0">
                <a:hlinkClick r:id="rId3"/>
              </a:rPr>
              <a:t>TechSmith codec FTW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Manual</a:t>
            </a:r>
          </a:p>
          <a:p>
            <a:pPr lvl="1"/>
            <a:r>
              <a:rPr lang="en-US" sz="2000" dirty="0" smtClean="0"/>
              <a:t>Allow users to easily find and understand different topics</a:t>
            </a:r>
          </a:p>
          <a:p>
            <a:r>
              <a:rPr lang="en-US" sz="2400" dirty="0" smtClean="0"/>
              <a:t>Documentation</a:t>
            </a:r>
          </a:p>
          <a:p>
            <a:pPr lvl="1"/>
            <a:r>
              <a:rPr lang="en-US" sz="2000" dirty="0" smtClean="0"/>
              <a:t>Explain </a:t>
            </a:r>
            <a:r>
              <a:rPr lang="en-US" sz="2000" dirty="0" err="1" smtClean="0"/>
              <a:t>Trakets</a:t>
            </a:r>
            <a:r>
              <a:rPr lang="en-US" sz="2000" dirty="0" smtClean="0"/>
              <a:t> in an easy, standard </a:t>
            </a:r>
            <a:r>
              <a:rPr lang="en-US" sz="2000" dirty="0" smtClean="0"/>
              <a:t>way</a:t>
            </a:r>
          </a:p>
          <a:p>
            <a:pPr lvl="1"/>
            <a:r>
              <a:rPr lang="en-US" sz="2000" dirty="0" smtClean="0"/>
              <a:t>Explain how the server handles new </a:t>
            </a:r>
            <a:r>
              <a:rPr lang="en-US" sz="2000" dirty="0" err="1" smtClean="0"/>
              <a:t>Trakets</a:t>
            </a:r>
            <a:endParaRPr lang="en-US" sz="2000" dirty="0" smtClean="0"/>
          </a:p>
          <a:p>
            <a:pPr lvl="1"/>
            <a:r>
              <a:rPr lang="en-US" sz="2000" dirty="0" smtClean="0"/>
              <a:t>Server documentation</a:t>
            </a:r>
            <a:endParaRPr lang="en-US" sz="2000" dirty="0" smtClean="0"/>
          </a:p>
          <a:p>
            <a:pPr lvl="1"/>
            <a:r>
              <a:rPr lang="en-US" sz="2000" dirty="0" smtClean="0"/>
              <a:t>Discuss possible features to be implemented down the road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Milestone 3 Tasks</a:t>
            </a:r>
            <a:endParaRPr lang="en-US" dirty="0"/>
          </a:p>
        </p:txBody>
      </p:sp>
      <p:pic>
        <p:nvPicPr>
          <p:cNvPr id="5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371600"/>
          <a:ext cx="69945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155"/>
                <a:gridCol w="776605"/>
                <a:gridCol w="1143318"/>
                <a:gridCol w="1073468"/>
                <a:gridCol w="62738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Ernie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Lindsay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Video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Manual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Documentation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Milestone 3 Task Matrix</a:t>
            </a:r>
            <a:endParaRPr lang="en-US" dirty="0"/>
          </a:p>
        </p:txBody>
      </p:sp>
      <p:pic>
        <p:nvPicPr>
          <p:cNvPr id="5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041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Video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23622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hlinkClick r:id="rId3"/>
              </a:rPr>
              <a:t>Click here to view the Video</a:t>
            </a:r>
            <a:endParaRPr lang="en-US" sz="3200" dirty="0"/>
          </a:p>
        </p:txBody>
      </p:sp>
      <p:pic>
        <p:nvPicPr>
          <p:cNvPr id="5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041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Manual and Documentation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23622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hlinkClick r:id="rId3"/>
              </a:rPr>
              <a:t>Click here to view the Document</a:t>
            </a:r>
            <a:endParaRPr lang="en-US" sz="3200" dirty="0"/>
          </a:p>
        </p:txBody>
      </p:sp>
      <p:pic>
        <p:nvPicPr>
          <p:cNvPr id="5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3000" y="0"/>
            <a:ext cx="11636426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4534694"/>
            <a:ext cx="8229600" cy="11041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5562600"/>
            <a:ext cx="8229600" cy="762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Just look to Poseidon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“Anything is possible!”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proposal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proposal presentation</Template>
  <TotalTime>0</TotalTime>
  <Words>149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Sales proposal presentation</vt:lpstr>
      <vt:lpstr>Milestone 3</vt:lpstr>
      <vt:lpstr>Milestone 3 Tasks</vt:lpstr>
      <vt:lpstr>Milestone 3 Task Matrix</vt:lpstr>
      <vt:lpstr>Video</vt:lpstr>
      <vt:lpstr>Manual and Documentation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2008-10-01T18:14:35Z</dcterms:created>
  <dcterms:modified xsi:type="dcterms:W3CDTF">2009-04-27T20:45:02Z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TC102202131033</vt:lpwstr>
  </property>
</Properties>
</file>